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5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8" r:id="rId77"/>
    <p:sldId id="369" r:id="rId78"/>
    <p:sldId id="370" r:id="rId79"/>
    <p:sldId id="371" r:id="rId80"/>
    <p:sldId id="373" r:id="rId81"/>
    <p:sldId id="374" r:id="rId82"/>
    <p:sldId id="375" r:id="rId83"/>
    <p:sldId id="270" r:id="rId8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86" d="100"/>
          <a:sy n="86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viewProps" Target="viewProp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31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15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54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curved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=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/k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"/>
          <a:stretch/>
        </p:blipFill>
        <p:spPr>
          <a:xfrm>
            <a:off x="1941922" y="1873569"/>
            <a:ext cx="8559538" cy="45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 test has been executed to show how an error on the estimation of tyre wear impacts on the lap time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095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mappa, sedendo, tavolo, piccolo&#10;&#10;Descrizione generata automaticamente">
            <a:extLst>
              <a:ext uri="{FF2B5EF4-FFF2-40B4-BE49-F238E27FC236}">
                <a16:creationId xmlns:a16="http://schemas.microsoft.com/office/drawing/2014/main" id="{EDF7C426-55D4-49EC-81DF-AF6A94B8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348" r="8608" b="5041"/>
          <a:stretch/>
        </p:blipFill>
        <p:spPr>
          <a:xfrm>
            <a:off x="914401" y="1084082"/>
            <a:ext cx="10058401" cy="53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tyres wear increasing is slower,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decreases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EF6D25-1E08-473F-A8B2-A8E626235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3509"/>
          <a:stretch/>
        </p:blipFill>
        <p:spPr>
          <a:xfrm>
            <a:off x="1196658" y="1217477"/>
            <a:ext cx="9715891" cy="51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1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F0648B-64BC-4CC1-975F-AD8CC2C85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" t="2789"/>
          <a:stretch/>
        </p:blipFill>
        <p:spPr>
          <a:xfrm>
            <a:off x="1069521" y="1084224"/>
            <a:ext cx="10136957" cy="53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run this test some changes have been made by increasing and decreasing the tyre wear with the goal of obtaining a final loss on the friction ellipse respectively of around +5% and -5%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objective is to show how an error of the estimation may impact on the final results (lap time, simulation time…)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While running these simulations a slightly different scaling in velocity has been applied to cope with tyre wear changes</a:t>
            </a:r>
          </a:p>
        </p:txBody>
      </p:sp>
    </p:spTree>
    <p:extLst>
      <p:ext uri="{BB962C8B-B14F-4D97-AF65-F5344CB8AC3E}">
        <p14:creationId xmlns:p14="http://schemas.microsoft.com/office/powerpoint/2010/main" val="3279479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Simulation with loss higher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29%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1029.7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51.485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   Reference simulation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24.5%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1019.510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50.976 [s]</a:t>
            </a:r>
          </a:p>
          <a:p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•   Simulation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with loss lower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20.2%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1010.835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50.542 [s]</a:t>
            </a:r>
          </a:p>
        </p:txBody>
      </p:sp>
    </p:spTree>
    <p:extLst>
      <p:ext uri="{BB962C8B-B14F-4D97-AF65-F5344CB8AC3E}">
        <p14:creationId xmlns:p14="http://schemas.microsoft.com/office/powerpoint/2010/main" val="3474246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results it can be seen that an error on estimation of tyre wear of around 5% has an impact of less than 1% on the lap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can conclude that having a small error on the estimation with respect to the real value may not be so critical</a:t>
            </a:r>
          </a:p>
        </p:txBody>
      </p:sp>
    </p:spTree>
    <p:extLst>
      <p:ext uri="{BB962C8B-B14F-4D97-AF65-F5344CB8AC3E}">
        <p14:creationId xmlns:p14="http://schemas.microsoft.com/office/powerpoint/2010/main" val="655758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68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3434</Words>
  <Application>Microsoft Office PowerPoint</Application>
  <PresentationFormat>Widescreen</PresentationFormat>
  <Paragraphs>559</Paragraphs>
  <Slides>68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68</vt:i4>
      </vt:variant>
    </vt:vector>
  </HeadingPairs>
  <TitlesOfParts>
    <vt:vector size="92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Carmelo Valore</cp:lastModifiedBy>
  <cp:revision>276</cp:revision>
  <dcterms:created xsi:type="dcterms:W3CDTF">2020-05-01T16:55:40Z</dcterms:created>
  <dcterms:modified xsi:type="dcterms:W3CDTF">2020-09-16T09:38:39Z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